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9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302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6:07:03.5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108 1583 24575,'1'-1'0,"-1"-1"0,1 1 0,-1 0 0,1 0 0,-1 0 0,1 0 0,0 0 0,0 0 0,-1 0 0,1 0 0,0 0 0,0 0 0,0 0 0,0 1 0,0-1 0,0 0 0,0 1 0,0-1 0,0 0 0,1 1 0,-1 0 0,0-1 0,0 1 0,0 0 0,1-1 0,-1 1 0,2 0 0,41-5 0,-40 5 0,469-4 0,-242 7 0,1514-3 0,-1520-13 0,-6 0 0,-107 15 0,103-5 0,-186-1 0,50-14 0,-48 9 0,43-5 0,257 5 0,-226 11 0,142-15 0,-148 3 0,-63 8 0,-1-1 0,1-2 0,58-17 0,68-27 0,-74 25 0,149-64 0,-224 81 0,0 0 0,-1-2 0,1 1 0,-2-1 0,1-1 0,-1 0 0,-1-1 0,0 0 0,-1 0 0,0-1 0,0 0 0,-1-1 0,-1 0 0,0 0 0,-1-1 0,9-27 0,-6 6 0,-1 0 0,-1 0 0,-2-1 0,-2 1 0,-2-69 0,-2 76 0,-1 1 0,0 0 0,-3 0 0,0 0 0,-2 1 0,0-1 0,-2 1 0,-1 1 0,-1 0 0,-15-25 0,8 19 0,-2 1 0,-1 1 0,-41-44 0,51 61 0,-1 1 0,0 1 0,-1 0 0,0 1 0,0 0 0,-1 1 0,0 0 0,-1 1 0,1 1 0,-25-7 0,-483-92 0,515 104 0,-154-25 0,-193-5 0,96 18 0,-71 1 0,-1954 13 0,2222-1 0,-1 4 0,1 2 0,0 3 0,1 2 0,0 4 0,-94 34 0,132-39 0,0 2 0,1 0 0,0 1 0,1 2 0,-29 26 0,-81 94 0,112-115 0,-1 3 0,1 1 0,0 1 0,2 1 0,1 0 0,1 1 0,1 1 0,2 0 0,1 0 0,1 1 0,-6 33 0,5-5 0,3 2 0,2-1 0,2 1 0,8 75 0,-3-107 0,1 0 0,2 0 0,0-1 0,2 1 0,1-1 0,15 32 0,-3 0 79,-16-43-440,1 0 0,0-1 0,8 15 0,-2-11-6465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7:12:05.1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24575,'1'5'0,"1"0"0,0-1 0,1 1 0,-1 0 0,1-1 0,0 1 0,0-1 0,0 0 0,6 6 0,6 9 0,2 7 0,18 28 0,48 56 0,-41-52 0,8 12 0,-45-65 0,-1-1 0,1 1 0,0-1 0,0 1 0,0-2 0,0 1 0,1 0 0,0-1 0,0 0 0,6 2 0,-8-4 0,0-1 0,0 0 0,0 0 0,0 0 0,0 0 0,0-1 0,0 1 0,0-1 0,0 0 0,0 0 0,0-1 0,-1 1 0,1-1 0,0 0 0,-1 0 0,0 0 0,1 0 0,-1-1 0,0 1 0,0-1 0,0 0 0,-1 0 0,4-3 0,8-10 0,0-1 0,20-33 0,-23 33-341,-2 0 0,0 0-1,12-36 1,-13 27-6485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13:29:34.9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1 105 24575,'2733'0'0,"-2347"-13"0,36 1 0,2197 15 0,-1340-6 0,-987-10 0,-23 0 0,-54 14 0,129-3 0,-172-23 0,-119 15 0,89-6 0,682 14 0,-393 5 0,-22-3-1365,-363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1:03:56.4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24575,'6'3'0,"0"0"0,0 0 0,1 0 0,-1 0 0,1-1 0,-1 0 0,1-1 0,0 0 0,-1 0 0,1 0 0,0 0 0,0-1 0,12-2 0,4 3 0,170 3 0,158 10 0,110-1 0,-313-14 0,1119 0 0,-1148 6 0,160 27 0,-146-14 0,645 97 0,-562-85 0,267 3 0,-97 11 0,-108-7 0,51 9 0,-184-22 0,205 8 0,144-33 0,86 1 0,-357 12 0,47 1 0,950-12 0,-575-3 0,-505-1 0,-1-6 0,170-34 0,-57 13 0,-55 10 0,490-90 0,-212 33-1365,-395 65-5461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1:09:18.6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22:47:29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24575,'0'4'0,"4"2"0,6-1 0,6 0 0,4-2 0,-1-1-8191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08:18:32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24575,'5'0'0,"31"0"0,73 0 0,87 0 0,108 0 0,107 0 0,108 0-3529,49 0 3529,12 0 0,-22 0 0,-58 0 0,-92 0 0,-101 0 5,-100 0-5,-84 0-4667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08:18:33.1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 24575,'3671'0'-1741,"-3349"-11"666,-265 5-4300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11:04:17.8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1288 2106 24575,'-4'0'0,"0"-1"0,1 1 0,-1-1 0,0 0 0,1 0 0,-1-1 0,1 1 0,-1-1 0,1 1 0,0-1 0,-1 0 0,1 0 0,0-1 0,0 1 0,1-1 0,-1 1 0,0-1 0,-2-4 0,-6-8 0,1 0 0,-14-27 0,10 17 0,-253-405 0,16 27 0,151 233 0,-171-271 0,216 349 20,-69-151 0,50 92-1425,52 109-5421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11:04:18.7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1 365 24575,'6'-9'0,"0"0"0,0-1 0,0 0 0,-1 0 0,-1 0 0,0 0 0,0 0 0,-1-1 0,3-17 0,4-8 0,2-8 0,-8 28 0,0 0 0,1 0 0,1 1 0,0-1 0,12-19 0,-15 31 0,0 0 0,1 0 0,-1 0 0,1 0 0,-1 1 0,1-1 0,0 1 0,0 0 0,1 0 0,-1 1 0,0-1 0,1 1 0,0 0 0,0 0 0,-1 1 0,1-1 0,0 1 0,0 0 0,0 0 0,1 1 0,-1-1 0,6 2 0,0-1 0,0 2 0,0-1 0,1 2 0,-1-1 0,0 2 0,-1-1 0,1 2 0,-1-1 0,1 1 0,17 13 0,10 8 0,47 44 0,-38-30 0,34 28-47,-18-16-612,73 49 0,-106-82-6167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11:04:20.1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5998 24575,'58'-1'5,"-1"-4"0,0-1-1,0-4 1,70-20 0,218-90-296,-290 99 143,330-130-1511,540-234 631,-14-39-520,-466 184 1073,-337 174 238,187-153 0,-262 191 384,-1-2 1,51-60 0,-72 76-66,-1 0 0,-1-1 0,-1 1 1,0-2-1,-1 1 0,0-1 0,-1 0 1,-1 0-1,5-31 0,-7 14 641,-1-57 1,-2 61-258,0-1 0,2 1 0,6-30-1,1 21-350,2 0 0,2 0 0,24-50-1,67-109 293,-8 17-249,34-115-158,64-127 0,-50 179 0,24-47 0,-125 193 0,-4-2 0,29-112 0,-60 183 0,13-41 0,-4 0 0,-3-2 0,-2 1 0,-4-2 0,-2-91 0,-10-726-1365,4 838-5461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10:13:06.3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490 1685 24575,'3023'0'0,"-3001"0"0,-1 1 0,0-1 0,-1-1 0,41-8 0,-55 7 0,0 1 0,0-1 0,0 0 0,-1-1 0,1 0 0,-1 0 0,0 0 0,0 0 0,0-1 0,0 0 0,0 0 0,-1 0 0,0 0 0,0-1 0,0 0 0,0 0 0,-1 0 0,4-6 0,3-13 0,0 1 0,-1-2 0,-1 1 0,-2-1 0,0-1 0,-2 1 0,2-30 0,-6-187 0,-3 126 0,4-84 0,-3-147 0,1 327 0,-1-1 0,-1 1 0,0-1 0,-2 1 0,-13-37 0,14 47 0,-1 2 0,1-1 0,-2 0 0,1 1 0,-1 0 0,0 0 0,-1 1 0,0 0 0,0 0 0,0 0 0,-1 1 0,0 0 0,-1 1 0,-10-7 0,-32-12 0,-2 2 0,-103-30 0,57 29 0,0 4 0,-1 4 0,-126-1 0,77 9 0,-362-9 0,0 37 0,-273 99 0,737-114 0,-91 1 0,39-4 0,58 2 0,-61 14 0,62-10 0,-64 7 0,91-16 0,1 1 0,0 0 0,-1 1 0,1 1 0,0 0 0,-17 6 0,24-6 0,0 0 0,0 0 0,0 1 0,0 0 0,0-1 0,1 2 0,0-1 0,0 0 0,0 1 0,0 0 0,1 0 0,0 0 0,0 0 0,0 0 0,-4 11 0,-29 87 0,-41 189 0,46-162 0,22-76 0,2 0 0,2 1 0,2 0 0,8 79 0,-5 77 0,-19-115-1365,16-78-5461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11:04:20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1 280 24575,'13'-18'0,"17"-13"0,12-11 0,4-3 0,-2-2 0,-9 3 0,-6 8 0,-7 20 0,-8 25 0,-2 24 0,-3 15 0,-3 8 0,-3-1 0,-1-2 0,3-5 0,0-10-8191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00:08:41.0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24575,'1'0'0,"0"1"0,0-1 0,1 1 0,-1-1 0,0 1 0,0 0 0,0 0 0,0 0 0,0-1 0,0 1 0,0 0 0,-1 0 0,1 0 0,0 0 0,0 1 0,-1-1 0,1 0 0,-1 0 0,1 0 0,-1 1 0,1-1 0,-1 0 0,0 0 0,0 1 0,1 1 0,6 43 0,-5-34 0,30 171 0,1-11 0,-9 0 0,3 177 0,-27-310 0,-2 90 0,6-1 0,5 0 0,45 218 0,-26-229 0,-7-26 0,61 162 0,-69-222 0,2 0 0,1-1 0,1-1 0,2-1 0,1-1 0,1 0 0,1-2 0,47 42 0,1-11 0,2-4 0,3-3 0,154 76 0,266 81 0,-224-99 0,-157-65-341,2-4 0,1-6-1,159 24 1,-207-45-6485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00:08:42.1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666 1 24575,'4'1'0,"0"0"0,-1 0 0,1 0 0,-1 1 0,1-1 0,-1 1 0,1 0 0,-1 0 0,0 0 0,0 1 0,0-1 0,0 1 0,0-1 0,-1 1 0,4 4 0,43 57 0,-33-42 0,19 21 0,-9-12 0,-2 0 0,32 55 0,-51-79 0,-1 0 0,-1 0 0,1 1 0,-1-1 0,0 1 0,-1 0 0,0 0 0,0 0 0,-1 0 0,0 1 0,0-1 0,-1 0 0,0 0 0,-1 0 0,1 1 0,-2-1 0,1 0 0,-4 10 0,3-14 0,0-1 0,0 0 0,0 1 0,-1-1 0,1 0 0,-1 0 0,1-1 0,-1 1 0,0-1 0,0 1 0,-1-1 0,1 0 0,0 0 0,-1 0 0,1-1 0,-1 1 0,-5 1 0,-68 14 0,57-14 0,-295 34 72,203-28-791,-197 41 1,250-34-6108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2:45:49.9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893 0 24575,'3'0'0,"0"1"0,0-1 0,1 0 0,-1 1 0,0 0 0,0 0 0,0 0 0,0 0 0,0 0 0,0 1 0,0-1 0,0 1 0,0 0 0,-1 0 0,1 0 0,-1 0 0,1 0 0,-1 1 0,0-1 0,0 1 0,0-1 0,0 1 0,-1 0 0,1 0 0,-1 0 0,1 0 0,-1 0 0,0 0 0,0 0 0,0 0 0,-1 0 0,1 4 0,2 14 0,-1 0 0,0 0 0,-2 0 0,-2 21 0,1-11 0,1 129 0,-3 116 0,3-271 0,0 1 0,-1-1 0,0 1 0,0-1 0,0 1 0,0-1 0,-1 1 0,0-1 0,0 0 0,0 0 0,-1 0 0,0 0 0,-4 6 0,4-9 0,0 1 0,-1 0 0,1-1 0,-1 1 0,0-1 0,0 0 0,0 0 0,0-1 0,0 1 0,0-1 0,0 0 0,-1 0 0,1 0 0,0-1 0,-1 1 0,1-1 0,-7-1 0,-694-4 0,578 5-1365,96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2:45:51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198 13 24575,'-1'-1'0,"1"0"0,-1 0 0,1 1 0,-1-1 0,1 0 0,-1 0 0,1 1 0,-1-1 0,0 1 0,1-1 0,-1 0 0,0 1 0,0-1 0,1 1 0,-1 0 0,0-1 0,0 1 0,0 0 0,1-1 0,-1 1 0,0 0 0,0 0 0,0 0 0,0 0 0,0 0 0,0 0 0,0 0 0,1 0 0,-3 0 0,-34 1 0,32 0 0,-8-1 0,0 2 0,0-1 0,0 2 0,0 0 0,-19 7 0,30-10 0,0 1 0,1 0 0,-1-1 0,0 1 0,0 0 0,0 0 0,1 0 0,-1 0 0,1 0 0,-1 1 0,1-1 0,-1 0 0,1 1 0,0-1 0,-1 1 0,1 0 0,0-1 0,0 1 0,0 0 0,1-1 0,-1 1 0,0 0 0,1 0 0,-1 0 0,1 0 0,-1 0 0,1 0 0,0 0 0,0 0 0,0 0 0,0 0 0,0 0 0,0-1 0,1 1 0,-1 0 0,1 0 0,-1 0 0,1 0 0,0 0 0,-1 0 0,1-1 0,0 1 0,0 0 0,0-1 0,1 1 0,-1-1 0,2 3 0,2 1 0,0 1 0,0-1 0,0 1 0,1-1 0,0-1 0,0 1 0,0-1 0,0 0 0,1-1 0,0 1 0,-1-1 0,1-1 0,14 4 0,9 1 0,1-1 0,34 2 0,-3-1 0,-38-1-1365,-2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2:47:05.5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0 109 24575,'2870'0'0,"-2784"-4"0,111-19 0,-118 11 0,156-3 0,-198 14 0,-1-2 0,1-2 0,48-12 0,-39 7 0,65-5 0,388 11 0,-255 7 0,-149-5 0,108 4 0,-12 24 0,49-17 0,-154-8 0,161 21 0,-198-15 0,78 0 0,20 2 0,-42 0 0,181-7 0,-127-5 0,-130 3 0,22-1 0,0 2 0,96 16 0,-61-5 0,0-4 0,1-4 0,103-8 0,-30 1 0,-36 1 0,196-31 0,-153 14 0,271 3 0,-282 15 0,277 13 0,-141-6 0,-55-4 0,38 28 0,-168-25 0,279 22 0,-84-5 0,-209-19 0,-1 3 0,125 26 0,-133-18 0,0-3 0,1-5 0,103-4 0,-99-2 0,283-11-1365,-328 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2:52:00.2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 24575,'28'-2'0,"44"-7"0,28-2 0,1303 10 0,-640 3 0,-307 35 0,-370-30 0,97-5 0,75 7 0,-128 11 0,-62-8 0,86 3 0,527-7 0,100 4 0,223-5 0,-569-10 0,-67 1 0,676 18 0,-883-4 0,113 5 0,-107-18 0,89 3 0,-230 1-1365,-9 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3:06:07.2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811 738 24575,'2'-111'0,"-5"-122"0,2 219 0,-1 0 0,0 0 0,-1 0 0,-1 0 0,0 1 0,-1-1 0,0 1 0,-1 0 0,-1 0 0,0 1 0,-1 0 0,0 0 0,0 1 0,-11-10 0,-8-10 0,13 14 0,0 1 0,-1 0 0,-1 1 0,-1 0 0,0 2 0,-27-18 0,34 26 0,0 0 0,0 0 0,0 1 0,-1 0 0,1 1 0,-1 0 0,0 1 0,0 0 0,0 1 0,0 0 0,0 1 0,0 0 0,0 0 0,0 2 0,0-1 0,0 1 0,-12 4 0,-15 2 0,1 2 0,0 2 0,0 1 0,-39 20 0,68-29 0,0 1 0,0 0 0,0 0 0,1 0 0,-1 1 0,1 0 0,1 0 0,-1 1 0,1 0 0,0 0 0,0 1 0,1-1 0,0 1 0,1 0 0,0 1 0,0-1 0,0 1 0,1 0 0,1 0 0,-1 0 0,1 0 0,1 0 0,-1 11 0,1-6 0,0 1 0,1 0 0,0 0 0,1 0 0,1-1 0,0 1 0,1-1 0,1 1 0,0-1 0,1 0 0,9 17 0,18 32 0,-22-41 0,1-1 0,21 31 0,-28-46 0,1-1 0,-1 1 0,1-1 0,0 0 0,1-1 0,-1 1 0,1-1 0,0 0 0,0 0 0,0-1 0,0 0 0,1 0 0,7 2 0,27 5 0,1-1 0,79 6 0,-104-12 17,-1 0-1,0 0 1,18 7-1,-23-6-195,0 0 0,0-1 0,0 0 1,1-1-1,-1-1 0,1 0 0,23-1 0,-16-3-6647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3:06:11.7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251 659 24575,'32'-2'0,"-1"-1"0,1-2 0,53-15 0,-34 7 0,-24 7 0,-1-3 0,1 0 0,-1-1 0,44-25 0,-55 26 0,0 0 0,-1-1 0,-1-1 0,1 0 0,-2-1 0,0 0 0,0-1 0,-1-1 0,10-15 0,-16 21 0,-1 0 0,0-1 0,0 1 0,-1-1 0,0 0 0,-1 0 0,0 0 0,0 0 0,-1-1 0,0 1 0,0 0 0,-1-1 0,-1 1 0,1 0 0,-2 0 0,1-1 0,-1 1 0,-1 0 0,1 0 0,-7-12 0,4 10 0,-1 0 0,0 0 0,0 0 0,-2 1 0,1 0 0,-1 0 0,-1 1 0,1 0 0,-2 1 0,1 0 0,-1 0 0,0 1 0,-1 0 0,-20-10 0,29 17 0,-20-12 0,-2 2 0,1 0 0,-1 2 0,-1 0 0,1 2 0,-1 1 0,-40-4 0,50 8 0,-1 1 0,1 1 0,0 0 0,-1 1 0,1 0 0,0 1 0,0 1 0,0 0 0,1 1 0,-1 1 0,1 0 0,1 1 0,-19 12 0,15-8 0,2-3 0,0 1 0,0 0 0,1 1 0,0 1 0,1 1 0,0-1 0,1 2 0,1 0 0,-1 0 0,-14 24 0,22-28 0,-1 0 0,1 0 0,1 0 0,0 0 0,0 1 0,1-1 0,-3 16 0,5-19 0,1 1 0,-1 0 0,1 0 0,0-1 0,0 1 0,1 0 0,0-1 0,0 1 0,0-1 0,1 0 0,6 11 0,72 143 0,-78-155-49,0 1 1,0-1-1,0 0 0,0 0 0,1 0 1,0 0-1,0 0 0,0-1 0,1 0 1,-1 0-1,1 0 0,0 0 0,0-1 1,1 0-1,-1 0 0,1 0 0,-1-1 1,1 1-1,0-2 0,0 1 0,0 0 1,0-1-1,0 0 0,0-1 0,0 1 0,0-1 1,7-1-1,6 1-6777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3:06:18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95 591 24575,'29'0'0,"2"1"0,0-1 0,0-2 0,47-9 0,76-14 0,76-40 0,-210 60 0,-2-1 0,1-1 0,-1-1 0,0-1 0,0 0 0,30-23 0,-43 28 0,0 0 0,0-1 0,0 1 0,-1-1 0,1 0 0,-1-1 0,0 1 0,-1-1 0,1 0 0,-1 1 0,0-2 0,-1 1 0,0 0 0,0 0 0,0-1 0,0 1 0,-1-1 0,0 1 0,-1-1 0,1 0 0,-1 1 0,-1-1 0,-1-13 0,0 13 0,-1 0 0,1 0 0,-1 0 0,0 1 0,-1-1 0,0 1 0,0 0 0,0 0 0,0 0 0,-1 1 0,0-1 0,-1 1 0,1 0 0,-1 1 0,0-1 0,-12-6 0,-10-5 0,-1 1 0,-46-15 0,58 23 0,-44-16 0,-2 3 0,-109-21 0,160 40 0,-1 0 0,1 1 0,0 1 0,0 0 0,-1 0 0,1 2 0,0-1 0,0 1 0,1 1 0,-1 0 0,1 1 0,-1 0 0,-13 9 0,8-3 0,0 0 0,1 1 0,1 0 0,0 1 0,1 1 0,0 1 0,-18 24 0,24-26 0,2-1 0,0 1 0,0 0 0,2 0 0,-1 1 0,2-1 0,0 1 0,0 0 0,1 0 0,1 0 0,0 0 0,1 0 0,1 0 0,0 0 0,1 0 0,6 24 0,-6-31-55,1-1-1,1 0 0,-1 1 0,1-1 1,0 0-1,0-1 0,1 1 1,-1-1-1,1 1 0,1-2 0,5 6 1,-3-3-642,2 3-6129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52:10.2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714 1961 24575,'3677'0'0,"-3671"0"0,0 0 0,0 0 0,0 0 0,0-1 0,-1 0 0,1 0 0,0 0 0,-1-1 0,1 0 0,-1 0 0,1 0 0,9-6 0,-12 5 0,-1 0 0,1 0 0,0-1 0,-1 1 0,1 0 0,-1-1 0,0 1 0,0-1 0,-1 0 0,1 0 0,-1 0 0,0 0 0,0 0 0,0 0 0,0 0 0,-1 0 0,1 0 0,-1 0 0,0-5 0,-17-365 0,1 39 0,37-47 0,-14 31 0,-8 219 0,1 119 0,-1 0 0,0 0 0,0-1 0,-1 1 0,-4-13 0,4 21 0,1 1 0,-1 0 0,0-1 0,0 1 0,0 0 0,-1 0 0,0 0 0,1 0 0,-1 1 0,-1-1 0,1 1 0,0 0 0,-1 0 0,0 0 0,1 0 0,-1 0 0,-7-3 0,-27-9 0,-1 1 0,0 1 0,-47-7 0,-121-13 0,-250 1 0,-5 34 0,157 2 0,-244-7 0,-608 6 0,1127-2 0,-208 12 0,206-9 0,1 1 0,-1 1 0,1 2 0,1 2 0,-45 19 0,22-7 0,-93 27 0,40-16 0,100-31 0,0 1 0,0 0 0,0 0 0,0 0 0,0 1 0,0 0 0,1 0 0,0 1 0,0-1 0,0 1 0,1 0 0,-1 0 0,1 1 0,0-1 0,-6 12 0,1 4 0,1 0 0,0 0 0,-6 34 0,9-32 0,-2 0 0,0-1 0,-11 24 0,-89 207 0,103-240 0,1 0 0,0 0 0,1 0 0,0 0 0,1 0 0,1 0 0,0 0 0,1 0 0,0 1 0,1-1 0,4 16 0,6 11 0,2 1 0,20 42 0,-26-65 0,14 26 0,1-2 0,35 48 0,25 43 0,-60-95 0,1-2 0,1-1 0,2 0 0,2-2 0,1-2 0,37 31 0,-56-53 0,1-1 0,1 0 0,-1-1 0,2 0 0,-1-1 0,0 0 0,1-2 0,0 1 0,0-2 0,1 0 0,17 2 0,54 15 0,-62-13 0,102 37 0,-124-43-80,0 0 0,-1-1-1,1 1 1,0 0 0,0 0-1,-1 0 1,1 0 0,-1 1-1,1-1 1,-1 0 0,1 1 0,-1-1-1,0 1 1,0-1 0,0 1-1,2 2 1,0 9-6746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1T23:06:21.4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219 532 24575,'202'3'0,"213"-6"0,-411 3 0,0-1 0,0 1 0,-1-1 0,1 0 0,0 0 0,-1 0 0,1 0 0,-1-1 0,1 1 0,-1-1 0,0 0 0,1 0 0,-1 0 0,0 0 0,0-1 0,-1 1 0,1-1 0,0 0 0,-1 0 0,0 0 0,0 0 0,1 0 0,-2 0 0,1 0 0,0-1 0,-1 1 0,0-1 0,1 1 0,0-8 0,-1 4 0,0 0 0,0 1 0,-1-1 0,0 0 0,-1 1 0,1-1 0,-1 0 0,0 1 0,-1-1 0,0 1 0,0-1 0,0 1 0,-1 0 0,0 0 0,0 0 0,-6-8 0,-32-44 0,-4 3 0,-83-81 0,112 121 0,4 4 0,0-1 0,-1 2 0,-16-10 0,22 16 0,0 1 0,0 0 0,0 0 0,0 0 0,0 1 0,-1 0 0,1 1 0,-1 0 0,-13 0 0,-56 2 0,-114 18 0,165-16 0,12 1 0,1 0 0,0 1 0,0 0 0,1 1 0,-1 0 0,1 1 0,1 1 0,-1 0 0,1 0 0,-19 20 0,6-9 0,20-15 0,1-1 0,0 1 0,-1 0 0,1 0 0,0 0 0,1 1 0,-1-1 0,1 1 0,0-1 0,0 1 0,0 0 0,1 0 0,0 0 0,-1 0 0,2 0 0,-1 5 0,-1 12 0,2 0 0,4 33 0,-1-3 0,-3-46 0,1 1 0,0-1 0,0 1 0,1-1 0,0 0 0,0 0 0,0 0 0,1 0 0,-1 0 0,2 0 0,3 6 0,5 4 0,1 0 0,18 17 0,-25-28-94,1 0 0,0-1 0,0 0 0,0 0 0,0-1 0,1 0 0,0 0 0,-1-1 0,1 0 0,10 1 0,-14-2-237,10 2-6495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52:17.0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817 3 24575,'0'0'0,"0"0"0,0-1 0,0 1 0,0 0 0,0 0 0,0 0 0,0 0 0,0 0 0,0 0 0,0-1 0,0 1 0,0 0 0,0 0 0,0 0 0,0 0 0,1 0 0,-1 0 0,0 0 0,0 0 0,0 0 0,0-1 0,0 1 0,0 0 0,0 0 0,0 0 0,1 0 0,-1 0 0,0 0 0,0 0 0,0 0 0,0 0 0,0 0 0,0 0 0,1 0 0,-1 0 0,0 0 0,0 0 0,0 0 0,0 0 0,0 0 0,0 0 0,1 0 0,-1 0 0,0 0 0,0 0 0,0 1 0,0-1 0,0 0 0,0 0 0,0 0 0,1 0 0,-1 0 0,0 0 0,0 0 0,0 0 0,0 0 0,0 1 0,0-1 0,0 0 0,0 0 0,0 0 0,0 13 0,-7 17 0,-7 9 0,-2 1 0,-2-2 0,-2-1 0,-1 0 0,-30 39 0,19-29 0,2 1 0,-27 62 0,38-70 0,-1-1 0,-2-1 0,-31 40 0,-89 98 0,38-50 0,77-90 0,1 1 0,2 2 0,1 0 0,-32 81 0,53-113-195,-1-1 0,0 0 0,0 0 0,-1 0 0,1-1 0,-5 6 0,-6 3-6631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52:17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24575,'0'1'0,"1"-1"0,0 1 0,0-1 0,0 1 0,0-1 0,0 1 0,-1-1 0,1 1 0,0 0 0,0-1 0,-1 1 0,1 0 0,-1 0 0,1 0 0,-1-1 0,1 1 0,-1 0 0,1 0 0,-1 0 0,0 0 0,1 0 0,-1 0 0,0 0 0,0 0 0,0 0 0,0 0 0,1 0 0,-2 0 0,1 1 0,1 33 0,-1-34 0,-7 103 0,2-49 0,2 62 0,3-114 0,0 0 0,0 0 0,0 0 0,0 0 0,1-1 0,-1 1 0,1 0 0,0 0 0,0-1 0,0 1 0,0 0 0,0-1 0,0 1 0,1-1 0,-1 1 0,1-1 0,0 0 0,0 0 0,0 0 0,0 0 0,0 0 0,0 0 0,0 0 0,1-1 0,-1 1 0,1-1 0,-1 0 0,1 1 0,-1-1 0,5 1 0,5-1 0,0 0 0,-1 0 0,1-1 0,0 0 0,0-1 0,16-4 0,39-7 40,0-3 0,87-31 0,122-66-1525,-203 78-5341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7:11:48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0 107 24575,'1'-1'0,"-1"0"0,0 1 0,1-1 0,-1 0 0,1 1 0,-1-1 0,1 0 0,-1 1 0,1-1 0,-1 1 0,1-1 0,0 1 0,-1-1 0,1 1 0,0-1 0,-1 1 0,1 0 0,0-1 0,0 1 0,-1 0 0,1 0 0,0 0 0,0 0 0,0-1 0,0 1 0,27-4 0,-22 4 0,111-9 0,148 8 0,18-1 0,-182-10 0,-63 6 0,45-1 0,89 7 0,-70 2 0,0-4 0,167-26 0,-161 14 0,2 4 0,207 8 0,-142 5 0,1074-3-1365,-1217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7:11:59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80 1248 24575,'7'4'0,"0"0"0,1 0 0,-1 0 0,1-1 0,0 0 0,0-1 0,0 0 0,0 0 0,1-1 0,11 1 0,3 2 0,347 49 0,-107-17 0,134 13 0,-100-15 0,-253-26 0,69 22 0,-81-20 0,0-1 0,1-1 0,0-2 0,53 3 0,1779-9 0,-774-2 0,-881-11 0,-4-1 0,67 15 0,414-11 0,639-9 0,-863 22 0,680-3 0,-1063 4 0,107 18 0,58 4 0,-168-26 0,-49-2 0,1 2 0,-1 1 0,1 1 0,0 1 0,-1 2 0,41 12 0,-38-8 0,0-2 0,0-1 0,0-1 0,56 1 0,27 3 0,91 8 0,-72-8 0,532 4 0,-401-16 0,-230 4 0,-1-2 0,1 0 0,-1-2 0,1-2 0,-1-1 0,44-15 0,-35 6 0,63-34 0,-90 41 0,-1-1 0,0 0 0,-1-1 0,-1-1 0,1 0 0,-2-1 0,19-22 0,12-17 0,84-79 0,-78 83 0,-41 39 0,1 0 0,-2 0 0,1-1 0,-1 0 0,-1 0 0,1-1 0,-2 0 0,1 0 0,-1 0 0,-1 0 0,0 0 0,0-1 0,1-11 0,-1-12 0,-2 0 0,-4-63 0,0 61 0,2 0 0,5-51 0,8 24 0,31-99 0,-36 138 0,-5 18 0,0-1 0,0 0 0,0 0 0,-1 0 0,0 0 0,-1 0 0,0-1 0,0 1 0,0 0 0,-1 0 0,0 0 0,-2-9 0,0 11 0,1 0 0,-1 0 0,0 0 0,0 0 0,0 0 0,-1 1 0,1 0 0,-1 0 0,0 0 0,-1 0 0,1 0 0,-1 1 0,1 0 0,-1 0 0,-9-4 0,-33-14 0,0 3 0,0 2 0,-2 1 0,0 3 0,-78-9 0,49 14 0,-147 7 0,93 3 0,75-3 0,1 1 0,0 4 0,0 1 0,-66 18 0,-189 34 0,206-48 0,-204-8 0,146-5 0,69-1 0,-141-26 0,93 10 0,-267-46 0,354 60 0,1 2 0,-104 5 0,-33-2 0,80-10 0,-75-3 0,-37 15 0,-112-2 0,184-12 0,-62-1 0,-135 0 0,-209 2 0,382 13 0,125-3 0,-55-9 0,-38-3 0,-881 13 0,496 3 0,323-15 0,28 1 0,97 7 0,-79-17 0,80 10 0,-88-3 0,-841 14 0,477 4 0,396 0 0,-154 24 0,-46 16 0,242-36 0,-142-7 0,90-3 0,-255 19 0,-55 50 0,440-63 0,-22 3 0,1 2 0,0 2 0,0 1 0,-47 22 0,74-29 0,0 1 0,0 1 0,1-1 0,-1 1 0,1 1 0,1 0 0,-1 0 0,1 0 0,0 1 0,1 0 0,0 0 0,0 1 0,1 0 0,0 0 0,0 0 0,1 0 0,0 1 0,1 0 0,0 0 0,1 0 0,-2 10 0,-11 173 0,5-47-12,9 146-1,4-128-1327,-3-137-5486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7:12:02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314 4303 24575,'-15'-32'0,"2"-1"0,1 0 0,-12-55 0,-9-107 0,20 108 0,-59-449 0,0-4 0,42 305 0,10-1 0,10 0 0,22-241 0,5-149 0,-14 532 0,18-126 0,-12 173 0,3 0 0,1 0 0,2 2 0,3-1 0,1 2 0,2 1 0,2 0 0,40-54 0,-55 86 0,0 0 0,2 1 0,-1 0 0,1 0 0,1 1 0,-1 0 0,2 1 0,-1 0 0,19-8 0,-12 8 0,0 1 0,1 0 0,0 2 0,0 0 0,0 1 0,22-1 0,212-26-1365,-223 29-5461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07:12:03.5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145 1 24575,'9'0'0,"0"0"0,-1 0 0,1 0 0,-1 1 0,1 1 0,-1-1 0,1 1 0,-1 1 0,0-1 0,0 2 0,0-1 0,0 1 0,0 0 0,-1 0 0,0 1 0,0 0 0,0 1 0,0-1 0,-1 1 0,0 1 0,0-1 0,-1 1 0,0 0 0,8 14 0,-12-20 0,10 19 0,-1 1 0,-1-1 0,-1 1 0,7 29 0,-14-44 0,0 1 0,0 0 0,-1 0 0,1-1 0,-2 1 0,1 0 0,-1 0 0,0 0 0,0-1 0,-1 1 0,0-1 0,0 1 0,0-1 0,-1 0 0,0 1 0,0-1 0,-1-1 0,-7 11 0,-11 7 0,-1 0 0,-1-2 0,-1-1 0,0 0 0,-41 21 0,6-1 0,46-31-195,1 1 0,0 0 0,0 1 0,1 0 0,0 1 0,-13 18 0,12-11-6631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9647-D95C-B6FA-24FF-F1BAF9B5A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A5CCE-B340-5271-8A8D-FD8CFBB2E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5328-C98D-5295-5189-4624F8B9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64C9E-E99A-6704-F4F6-D524F231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3EDF6-299B-28D4-D9E1-629C8599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24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67D2-3E99-ED93-C93A-EDF4C989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7361C-446A-C314-E881-46B4A71A1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B2F2E-CD08-E52C-E0F5-6D8D25DD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45E42-2F97-8418-6099-317B8C20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350D-5192-3072-C957-34777E11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77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3221B-77B6-0DE7-0B0A-BB0F3913C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A6499-6071-3669-8A95-DAAAC8E7D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5F25-DC47-9634-D6B8-C08B503F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2BB6C-2E5D-ABB3-9CC9-1D0943E1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1590B-6E50-A408-3A45-6CD7AA92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14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ED21-C6D1-7B18-95B6-E88D41D6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4F22A-4AFA-EE22-C657-045BF0E9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AF4B2-CC73-474A-6397-5D4155A5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D7FE-4F22-1039-491C-940545B5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9CF6-0CFE-8E19-7BFE-DEFACCD1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83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8BE9-BFC0-0E2E-D210-83F5C92D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D2C81-AD18-6CD4-5B2C-B66A7D6A5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C6327-BAF1-008C-3FDE-9E70C16C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F9FF6-02E2-ED0B-F825-46FCA0CB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38787-4BF7-967D-8D60-CCF8B42B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496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F789-F5F1-75C4-4301-ADFD9C8D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B95C-4DB1-DC7F-690F-9CA374E2D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DBC61-AC01-9717-20E6-C9B4C3A2C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00DC-BB0C-1786-816F-DA478C70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C878F-C96B-3D4F-2439-46599A70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80A3C-8C5E-3593-FEBC-1EE5490E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74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25BF-E26C-9F40-BFD6-D4D77327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1570C-892F-EF83-656F-2EA1C87E9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A50C9-51B6-CCAE-2B2A-195FECFE7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04D7-DEE0-5064-15FF-70C8AB7FA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4912B-9963-0F68-28B5-A67DF7893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354AF-DC0D-F5A2-18D5-CEDD5C50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724C4-9535-06CF-3B31-54F48974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9998C-DD86-8C70-D1E2-A8D47C27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66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415C-7D03-6CDD-00E8-EF397B01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4EE2B-7AA2-9A14-16D8-91048C05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44240-CAFA-EE33-A0BD-725D0D88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AFF8F-977C-9B22-36B8-2D6C9126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43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220A1-9D9E-250D-7008-846CF5F7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AE4F8-13A9-CD11-2E43-61F6BA26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F497-DCAA-B634-5E70-7CEA6115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7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5E30-4A3E-709C-41AE-1BD3449E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CB1AF-35F0-6341-E798-DA27E77C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AA4D6-52E5-0C6F-CDD8-38873BA55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8F6FC-E3A4-CDB3-BBDC-9ECBB7A4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0EEB-2330-9FD6-C9B5-43CEA750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3A74E-FBFF-87A5-3D37-943BA4AA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605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0660-37A7-7F2C-215B-9ED2B94E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A61B5-0832-52E3-A498-320A8007B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FB7CF-8E9E-5A25-9623-493C3681C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05643-20E3-0916-C0C0-AA13453F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E288A-EACC-DFCE-0E8E-5AB7A450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73CCA-833F-A962-3CCB-E1BA4734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978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EB736-7063-C93E-F12E-14C90FBD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B4B78-CDA8-1B21-53A3-4385EFEAB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7AC55-337F-23E0-CA23-77716F488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0FF45-5C1F-443D-8F32-84FDE5A969FC}" type="datetimeFigureOut">
              <a:rPr lang="en-AU" smtClean="0"/>
              <a:t>12/11/2023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65A75-9E67-0C30-553C-DE3E121E5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3A9C-8897-25DE-10D3-A964B3556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06EBE-E405-46DF-9442-42EB9C6407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3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customXml" Target="../ink/ink1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5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18.xm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customXml" Target="../ink/ink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2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28.xml"/><Relationship Id="rId18" Type="http://schemas.openxmlformats.org/officeDocument/2006/relationships/image" Target="../media/image75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72.png"/><Relationship Id="rId17" Type="http://schemas.openxmlformats.org/officeDocument/2006/relationships/customXml" Target="../ink/ink30.xml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26.xml"/><Relationship Id="rId1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4.png"/><Relationship Id="rId4" Type="http://schemas.openxmlformats.org/officeDocument/2006/relationships/image" Target="../media/image110.png"/><Relationship Id="rId9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4E02-DC41-55DB-DFC1-5AC40E31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051"/>
            <a:ext cx="9144000" cy="2387600"/>
          </a:xfrm>
        </p:spPr>
        <p:txBody>
          <a:bodyPr/>
          <a:lstStyle/>
          <a:p>
            <a:r>
              <a:rPr lang="en-US" altLang="zh-CN" dirty="0"/>
              <a:t>Week1</a:t>
            </a:r>
            <a:br>
              <a:rPr lang="en-US" altLang="zh-CN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807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B175A-C292-A038-BA29-D507B14E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4" y="756864"/>
            <a:ext cx="9859751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48A3-F60E-CE57-EB5E-86082099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61" y="639938"/>
            <a:ext cx="9316750" cy="537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94929-9471-EF05-3BBC-D8821D8466FB}"/>
              </a:ext>
            </a:extLst>
          </p:cNvPr>
          <p:cNvSpPr txBox="1"/>
          <p:nvPr/>
        </p:nvSpPr>
        <p:spPr>
          <a:xfrm>
            <a:off x="9277801" y="261018"/>
            <a:ext cx="2472612" cy="147732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that the number of output channel stays the same, (not bring down to 1 as in normal conv operation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818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6A60B-064B-D328-7299-42E95223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44" y="479725"/>
            <a:ext cx="994548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0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8AABD-9251-6448-43C2-54C48F41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271022"/>
            <a:ext cx="11222016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A7092-E1FF-2529-CB1F-BEE051E7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580627"/>
            <a:ext cx="11031489" cy="5696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39CF8-F573-C31E-DD6D-6CED06F855DB}"/>
              </a:ext>
            </a:extLst>
          </p:cNvPr>
          <p:cNvSpPr txBox="1"/>
          <p:nvPr/>
        </p:nvSpPr>
        <p:spPr>
          <a:xfrm>
            <a:off x="2698630" y="101567"/>
            <a:ext cx="831875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827"/>
                </a:solidFill>
                <a:effectLst/>
                <a:latin typeface="Söhne Mono"/>
              </a:rPr>
              <a:t>(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filter_height</a:t>
            </a:r>
            <a:r>
              <a:rPr lang="en-US" b="1" i="0" dirty="0">
                <a:solidFill>
                  <a:srgbClr val="111827"/>
                </a:solidFill>
                <a:effectLst/>
                <a:latin typeface="Söhne Mono"/>
              </a:rPr>
              <a:t> * 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filter_width</a:t>
            </a:r>
            <a:r>
              <a:rPr lang="en-US" b="1" i="0" dirty="0">
                <a:solidFill>
                  <a:srgbClr val="111827"/>
                </a:solidFill>
                <a:effectLst/>
                <a:latin typeface="Söhne Mono"/>
              </a:rPr>
              <a:t> * 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input_channels</a:t>
            </a:r>
            <a:r>
              <a:rPr lang="en-US" b="1" i="0" dirty="0">
                <a:solidFill>
                  <a:srgbClr val="111827"/>
                </a:solidFill>
                <a:effectLst/>
                <a:latin typeface="Söhne Mono"/>
              </a:rPr>
              <a:t> + 1) * </a:t>
            </a: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number_of_filters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03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BA486-D76B-49A4-3F22-5E9EAFDA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65" y="666364"/>
            <a:ext cx="946917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0A428-45BF-A197-1265-7D323518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35" y="82191"/>
            <a:ext cx="8475072" cy="677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677BD1-5317-CDCC-CC4B-62C9D1F34D44}"/>
              </a:ext>
            </a:extLst>
          </p:cNvPr>
          <p:cNvSpPr txBox="1"/>
          <p:nvPr/>
        </p:nvSpPr>
        <p:spPr>
          <a:xfrm>
            <a:off x="720645" y="1518089"/>
            <a:ext cx="1287625" cy="9233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Back Prop of Conv Layer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517A32-98B3-2293-2652-824B9797E5DD}"/>
                  </a:ext>
                </a:extLst>
              </p14:cNvPr>
              <p14:cNvContentPartPr/>
              <p14:nvPr/>
            </p14:nvContentPartPr>
            <p14:xfrm>
              <a:off x="3264048" y="2522376"/>
              <a:ext cx="382932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517A32-98B3-2293-2652-824B9797E5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5408" y="2513376"/>
                <a:ext cx="3846960" cy="55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77A36B-708F-1C7B-1195-1881E38D97A6}"/>
              </a:ext>
            </a:extLst>
          </p:cNvPr>
          <p:cNvSpPr txBox="1"/>
          <p:nvPr/>
        </p:nvSpPr>
        <p:spPr>
          <a:xfrm>
            <a:off x="9436937" y="1979754"/>
            <a:ext cx="1673352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that index is moving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6BF76-4260-FC74-BE46-9989CC800D50}"/>
              </a:ext>
            </a:extLst>
          </p:cNvPr>
          <p:cNvSpPr txBox="1"/>
          <p:nvPr/>
        </p:nvSpPr>
        <p:spPr>
          <a:xfrm>
            <a:off x="391965" y="3249343"/>
            <a:ext cx="2524972" cy="23083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dZ</a:t>
            </a:r>
            <a:r>
              <a:rPr lang="en-US" dirty="0"/>
              <a:t> --&gt; </a:t>
            </a:r>
            <a:r>
              <a:rPr lang="en-US" dirty="0" err="1"/>
              <a:t>dW,db</a:t>
            </a:r>
            <a:r>
              <a:rPr lang="en-US" dirty="0"/>
              <a:t>, and </a:t>
            </a:r>
            <a:r>
              <a:rPr lang="en-US" dirty="0" err="1"/>
              <a:t>dA</a:t>
            </a:r>
            <a:endParaRPr lang="en-US" dirty="0"/>
          </a:p>
          <a:p>
            <a:endParaRPr lang="en-US" dirty="0"/>
          </a:p>
          <a:p>
            <a:r>
              <a:rPr lang="en-US" dirty="0"/>
              <a:t>Because: </a:t>
            </a:r>
          </a:p>
          <a:p>
            <a:r>
              <a:rPr lang="en-US" dirty="0" err="1"/>
              <a:t>a_slice</a:t>
            </a:r>
            <a:r>
              <a:rPr lang="en-US" dirty="0"/>
              <a:t> * </a:t>
            </a:r>
            <a:r>
              <a:rPr lang="en-US" dirty="0" err="1"/>
              <a:t>W_c</a:t>
            </a:r>
            <a:r>
              <a:rPr lang="en-US" dirty="0"/>
              <a:t> = </a:t>
            </a:r>
            <a:r>
              <a:rPr lang="en-US" dirty="0" err="1"/>
              <a:t>z_hw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Therefore:</a:t>
            </a:r>
          </a:p>
          <a:p>
            <a:r>
              <a:rPr lang="en-US" dirty="0" err="1"/>
              <a:t>da_slice</a:t>
            </a:r>
            <a:r>
              <a:rPr lang="en-US" dirty="0"/>
              <a:t> = </a:t>
            </a:r>
            <a:r>
              <a:rPr lang="en-US" dirty="0" err="1"/>
              <a:t>W_c</a:t>
            </a:r>
            <a:r>
              <a:rPr lang="en-US" dirty="0"/>
              <a:t> * </a:t>
            </a:r>
            <a:r>
              <a:rPr lang="en-US" dirty="0" err="1"/>
              <a:t>dz_hw</a:t>
            </a:r>
            <a:endParaRPr lang="en-US" dirty="0"/>
          </a:p>
          <a:p>
            <a:r>
              <a:rPr lang="en-US" dirty="0" err="1"/>
              <a:t>dW_c</a:t>
            </a:r>
            <a:r>
              <a:rPr lang="en-US" dirty="0"/>
              <a:t> = </a:t>
            </a:r>
            <a:r>
              <a:rPr lang="en-US" dirty="0" err="1"/>
              <a:t>a_slice</a:t>
            </a:r>
            <a:r>
              <a:rPr lang="en-US" dirty="0"/>
              <a:t> * </a:t>
            </a:r>
            <a:r>
              <a:rPr lang="en-US" dirty="0" err="1"/>
              <a:t>dz_hw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9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E7317-D1EB-4845-765C-FF6E92B1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5639" cy="4067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EC894-3520-9D99-9F20-5711C7F3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" y="4144652"/>
            <a:ext cx="6335009" cy="1181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C2FF0-80C7-76CB-9FC2-CAF1D601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51" y="0"/>
            <a:ext cx="4487712" cy="3246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18FC8-8D43-629E-3472-F2EA4333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662" y="3246085"/>
            <a:ext cx="4884126" cy="3609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5D5AF-AF27-DB6C-0660-651AFAF318E0}"/>
              </a:ext>
            </a:extLst>
          </p:cNvPr>
          <p:cNvSpPr txBox="1"/>
          <p:nvPr/>
        </p:nvSpPr>
        <p:spPr>
          <a:xfrm>
            <a:off x="5312915" y="2784420"/>
            <a:ext cx="1629747" cy="9233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BN is done on each feature channel!</a:t>
            </a:r>
            <a:endParaRPr lang="en-A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6D1760-A23C-A9DA-BAC6-0185A9CA5F5A}"/>
                  </a:ext>
                </a:extLst>
              </p14:cNvPr>
              <p14:cNvContentPartPr/>
              <p14:nvPr/>
            </p14:nvContentPartPr>
            <p14:xfrm>
              <a:off x="705442" y="946868"/>
              <a:ext cx="4231440" cy="17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6D1760-A23C-A9DA-BAC6-0185A9CA5F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442" y="938228"/>
                <a:ext cx="42490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DB3405-55AA-260C-3D22-62AEC156BED2}"/>
                  </a:ext>
                </a:extLst>
              </p14:cNvPr>
              <p14:cNvContentPartPr/>
              <p14:nvPr/>
            </p14:nvContentPartPr>
            <p14:xfrm>
              <a:off x="9050598" y="259378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DB3405-55AA-260C-3D22-62AEC156B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41958" y="25847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F74C649-52E3-C81D-91D5-DAC837191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12" y="5533606"/>
            <a:ext cx="529663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E0DA2-7825-4814-B649-AF96CC07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6" y="625312"/>
            <a:ext cx="9469171" cy="1419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14999-5946-F635-2B99-5812FC7BAC03}"/>
              </a:ext>
            </a:extLst>
          </p:cNvPr>
          <p:cNvSpPr txBox="1"/>
          <p:nvPr/>
        </p:nvSpPr>
        <p:spPr>
          <a:xfrm>
            <a:off x="783771" y="2304661"/>
            <a:ext cx="7399176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Binary accuracy will be used as </a:t>
            </a:r>
            <a:r>
              <a:rPr lang="en-US" dirty="0" err="1"/>
              <a:t>binary_crossentropy</a:t>
            </a:r>
            <a:r>
              <a:rPr lang="en-US" dirty="0"/>
              <a:t> is selected as the loss function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053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922E94-3D8D-D372-692D-340CF6E09A67}"/>
              </a:ext>
            </a:extLst>
          </p:cNvPr>
          <p:cNvSpPr txBox="1"/>
          <p:nvPr/>
        </p:nvSpPr>
        <p:spPr>
          <a:xfrm>
            <a:off x="907542" y="434447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Where Sequential is a straight line, a Functional model is </a:t>
            </a:r>
            <a:r>
              <a:rPr lang="en-US" b="1" i="0" dirty="0">
                <a:solidFill>
                  <a:schemeClr val="accent2"/>
                </a:solidFill>
                <a:effectLst/>
                <a:latin typeface="Helvetica Neue"/>
              </a:rPr>
              <a:t>a graph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where the nodes of the layers can connect in many more ways than one.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7C274-1854-DCC6-F0C1-7237F155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66" y="1877244"/>
            <a:ext cx="2962688" cy="1914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6D7BE-8F3E-2DB8-E44E-EC8D506F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44" y="1779639"/>
            <a:ext cx="583964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1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717D73-6FE2-6AA7-5AF2-76FD5395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02" y="1176612"/>
            <a:ext cx="413442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29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4E02-DC41-55DB-DFC1-5AC40E31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5051"/>
            <a:ext cx="9144000" cy="2387600"/>
          </a:xfrm>
        </p:spPr>
        <p:txBody>
          <a:bodyPr/>
          <a:lstStyle/>
          <a:p>
            <a:r>
              <a:rPr lang="en-US" altLang="zh-CN" dirty="0"/>
              <a:t>Week 2 Case Studies</a:t>
            </a:r>
            <a:br>
              <a:rPr lang="en-US" altLang="zh-CN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7154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01CDC-37AA-86D9-F024-1F468AB07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2" y="544784"/>
            <a:ext cx="11250595" cy="6115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7D1FF-32B4-155D-DF4D-048E82D5574E}"/>
              </a:ext>
            </a:extLst>
          </p:cNvPr>
          <p:cNvSpPr txBox="1"/>
          <p:nvPr/>
        </p:nvSpPr>
        <p:spPr>
          <a:xfrm>
            <a:off x="2852928" y="850392"/>
            <a:ext cx="804672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Layers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0102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B2D1-73FF-56B3-3604-053D0128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6" y="400216"/>
            <a:ext cx="11222016" cy="5801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136B9C-E140-F756-554A-50A266AE8F32}"/>
                  </a:ext>
                </a:extLst>
              </p14:cNvPr>
              <p14:cNvContentPartPr/>
              <p14:nvPr/>
            </p14:nvContentPartPr>
            <p14:xfrm>
              <a:off x="9664848" y="3209616"/>
              <a:ext cx="2520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136B9C-E140-F756-554A-50A266AE8F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6208" y="3200616"/>
                <a:ext cx="4284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245AE4-52CC-9133-9D78-8046CADD5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047" y="400216"/>
            <a:ext cx="3576113" cy="219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6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11473-78AD-C763-3D08-11A75881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447259"/>
            <a:ext cx="11155332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1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B1C0D-9474-72EA-3CA4-FD797730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274063" cy="318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C91DBA-4EBC-9155-AFB4-98929CE42AAE}"/>
              </a:ext>
            </a:extLst>
          </p:cNvPr>
          <p:cNvSpPr txBox="1"/>
          <p:nvPr/>
        </p:nvSpPr>
        <p:spPr>
          <a:xfrm>
            <a:off x="9993087" y="3837228"/>
            <a:ext cx="1866122" cy="14773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Deal with dimension(channel) inconsistency? Add a conv2d layer! 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E335-1989-1EC9-B55F-30181DE0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835076" cy="33450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973B24-1AEF-79F5-E495-03E7A7009144}"/>
              </a:ext>
            </a:extLst>
          </p:cNvPr>
          <p:cNvCxnSpPr>
            <a:cxnSpLocks/>
          </p:cNvCxnSpPr>
          <p:nvPr/>
        </p:nvCxnSpPr>
        <p:spPr>
          <a:xfrm flipH="1">
            <a:off x="55984" y="3252891"/>
            <a:ext cx="12136016" cy="1073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72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27E44-8E1A-0F48-AEE9-5CEA8F67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0" y="597864"/>
            <a:ext cx="6458851" cy="438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E5061-473E-5156-497B-79482FE347AE}"/>
              </a:ext>
            </a:extLst>
          </p:cNvPr>
          <p:cNvSpPr txBox="1"/>
          <p:nvPr/>
        </p:nvSpPr>
        <p:spPr>
          <a:xfrm>
            <a:off x="8276253" y="1735494"/>
            <a:ext cx="3022411" cy="147732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Manipulate the number of channels</a:t>
            </a:r>
          </a:p>
          <a:p>
            <a:endParaRPr lang="en-US" dirty="0"/>
          </a:p>
          <a:p>
            <a:r>
              <a:rPr lang="en-US" dirty="0"/>
              <a:t>Reduce number of channel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Reducing cost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592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BE889-9276-1E24-0D86-4055BEF1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2" y="727469"/>
            <a:ext cx="961206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63B61-F4AC-D4A4-F63E-4672ADF7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9" y="268309"/>
            <a:ext cx="11188581" cy="63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20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28C03-FC17-B6BE-0294-84698222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383426"/>
            <a:ext cx="10431624" cy="52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AB9EF-1D87-DBEC-D49D-04FAA548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3" y="552638"/>
            <a:ext cx="949775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77694-C887-8309-F195-DD2DDE9A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40" y="517466"/>
            <a:ext cx="992643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0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9CC1-AF75-687C-FE47-17B7F511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765002" cy="34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B82AE-9B6E-BEDE-0BDE-E5E3AD15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83" y="3428007"/>
            <a:ext cx="6944917" cy="3429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C2697-41C0-D33B-3536-B93F81151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12" y="3939972"/>
            <a:ext cx="2154265" cy="25448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1D3807-DC16-F8E7-5C2E-3308B08D37B7}"/>
                  </a:ext>
                </a:extLst>
              </p14:cNvPr>
              <p14:cNvContentPartPr/>
              <p14:nvPr/>
            </p14:nvContentPartPr>
            <p14:xfrm>
              <a:off x="1567425" y="6568545"/>
              <a:ext cx="17395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1D3807-DC16-F8E7-5C2E-3308B08D37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8425" y="6559545"/>
                <a:ext cx="175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2EDBC0-6288-7073-A29F-A383827775AA}"/>
                  </a:ext>
                </a:extLst>
              </p14:cNvPr>
              <p14:cNvContentPartPr/>
              <p14:nvPr/>
            </p14:nvContentPartPr>
            <p14:xfrm>
              <a:off x="1604865" y="6506985"/>
              <a:ext cx="14583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2EDBC0-6288-7073-A29F-A383827775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5865" y="6497985"/>
                <a:ext cx="1476000" cy="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02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13313-A454-3B90-99F2-8A0BD60C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758430"/>
            <a:ext cx="1052659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0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492F8-02E2-DC88-DB32-6EE37E23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0" y="72179"/>
            <a:ext cx="10126488" cy="5744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ADC1D-ABC9-9ABE-6AB3-5DC971DC5CCE}"/>
              </a:ext>
            </a:extLst>
          </p:cNvPr>
          <p:cNvSpPr txBox="1"/>
          <p:nvPr/>
        </p:nvSpPr>
        <p:spPr>
          <a:xfrm>
            <a:off x="3310128" y="6081732"/>
            <a:ext cx="5102352" cy="461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More data, more layers to train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3526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4F8F55-DE18-F1E9-73D6-7B30EAD9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10" y="680654"/>
            <a:ext cx="9697803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3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BFFCE-9D20-98B0-117D-D9292564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661601"/>
            <a:ext cx="9754961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29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48962-10B5-F704-F1FF-C9909A23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" y="92857"/>
            <a:ext cx="9097645" cy="4258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98237-1D5D-78A8-EB0C-C195ECE1D40A}"/>
              </a:ext>
            </a:extLst>
          </p:cNvPr>
          <p:cNvSpPr txBox="1"/>
          <p:nvPr/>
        </p:nvSpPr>
        <p:spPr>
          <a:xfrm>
            <a:off x="5685142" y="5058978"/>
            <a:ext cx="1803794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Run In Parallel</a:t>
            </a:r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C3C796-336C-F7DD-A55C-041EE1B0AF02}"/>
              </a:ext>
            </a:extLst>
          </p:cNvPr>
          <p:cNvGrpSpPr/>
          <p:nvPr/>
        </p:nvGrpSpPr>
        <p:grpSpPr>
          <a:xfrm>
            <a:off x="5476968" y="4248576"/>
            <a:ext cx="567360" cy="844560"/>
            <a:chOff x="5476968" y="4248576"/>
            <a:chExt cx="56736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C8D5E0-D87B-3FE2-F0A6-CBF7709FF5AA}"/>
                    </a:ext>
                  </a:extLst>
                </p14:cNvPr>
                <p14:cNvContentPartPr/>
                <p14:nvPr/>
              </p14:nvContentPartPr>
              <p14:xfrm>
                <a:off x="5580648" y="4334976"/>
                <a:ext cx="463680" cy="75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C8D5E0-D87B-3FE2-F0A6-CBF7709FF5A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71648" y="4326336"/>
                  <a:ext cx="48132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40F9AA-BEC5-E8CD-2AE3-0481ACB33310}"/>
                    </a:ext>
                  </a:extLst>
                </p14:cNvPr>
                <p14:cNvContentPartPr/>
                <p14:nvPr/>
              </p14:nvContentPartPr>
              <p14:xfrm>
                <a:off x="5476968" y="4248576"/>
                <a:ext cx="302040" cy="1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40F9AA-BEC5-E8CD-2AE3-0481ACB333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68328" y="4239576"/>
                  <a:ext cx="3196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0979CF-2B13-6505-7961-EFFDE2206FA0}"/>
              </a:ext>
            </a:extLst>
          </p:cNvPr>
          <p:cNvGrpSpPr/>
          <p:nvPr/>
        </p:nvGrpSpPr>
        <p:grpSpPr>
          <a:xfrm>
            <a:off x="6940368" y="2843856"/>
            <a:ext cx="1924920" cy="2176560"/>
            <a:chOff x="6940368" y="2843856"/>
            <a:chExt cx="1924920" cy="21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C706BE-C742-DFE2-61A4-242B19CF8C58}"/>
                    </a:ext>
                  </a:extLst>
                </p14:cNvPr>
                <p14:cNvContentPartPr/>
                <p14:nvPr/>
              </p14:nvContentPartPr>
              <p14:xfrm>
                <a:off x="6940368" y="2860776"/>
                <a:ext cx="1876320" cy="2159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C706BE-C742-DFE2-61A4-242B19CF8C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1368" y="2852136"/>
                  <a:ext cx="1893960" cy="21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8C3775-B7D7-4D03-1505-5D7B1F3AF169}"/>
                    </a:ext>
                  </a:extLst>
                </p14:cNvPr>
                <p14:cNvContentPartPr/>
                <p14:nvPr/>
              </p14:nvContentPartPr>
              <p14:xfrm>
                <a:off x="8750448" y="2843856"/>
                <a:ext cx="114840" cy="12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8C3775-B7D7-4D03-1505-5D7B1F3AF1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41808" y="2835216"/>
                  <a:ext cx="13248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806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7FCD4-BA9F-EBED-D852-D425CD8C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20" y="656487"/>
            <a:ext cx="953585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4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84158-180A-0137-07F5-4DFC070B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866417"/>
            <a:ext cx="944059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42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A75EE-01FB-BB5D-D905-5889EB2E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56" y="666110"/>
            <a:ext cx="917385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1FD85-3C0C-899A-894D-7D795A35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00" y="161960"/>
            <a:ext cx="6069674" cy="65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62A9D-B59B-FBC4-5278-98E476B3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637785"/>
            <a:ext cx="957396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9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6E201-6E9A-ED04-3777-BBEAA162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4" y="47153"/>
            <a:ext cx="9469171" cy="67636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B12C90-D8A1-9C54-A06A-6E6796315B67}"/>
              </a:ext>
            </a:extLst>
          </p:cNvPr>
          <p:cNvGrpSpPr/>
          <p:nvPr/>
        </p:nvGrpSpPr>
        <p:grpSpPr>
          <a:xfrm>
            <a:off x="4647960" y="2076523"/>
            <a:ext cx="975600" cy="1271181"/>
            <a:chOff x="4579380" y="2240100"/>
            <a:chExt cx="581040" cy="7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A1F55C2-D03C-CD87-B02A-87D2A9EB62C9}"/>
                    </a:ext>
                  </a:extLst>
                </p14:cNvPr>
                <p14:cNvContentPartPr/>
                <p14:nvPr/>
              </p14:nvContentPartPr>
              <p14:xfrm>
                <a:off x="4579380" y="2240100"/>
                <a:ext cx="527040" cy="699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A1F55C2-D03C-CD87-B02A-87D2A9EB62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4234" y="2234955"/>
                  <a:ext cx="537546" cy="709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840C21-A0F0-0249-41D1-2E743353AC2F}"/>
                    </a:ext>
                  </a:extLst>
                </p14:cNvPr>
                <p14:cNvContentPartPr/>
                <p14:nvPr/>
              </p14:nvContentPartPr>
              <p14:xfrm>
                <a:off x="4954860" y="2857140"/>
                <a:ext cx="205560" cy="14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840C21-A0F0-0249-41D1-2E743353AC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9501" y="2851770"/>
                  <a:ext cx="216063" cy="15056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D39D5D-DD6D-E604-D768-D5F0F22CEBC4}"/>
              </a:ext>
            </a:extLst>
          </p:cNvPr>
          <p:cNvSpPr txBox="1"/>
          <p:nvPr/>
        </p:nvSpPr>
        <p:spPr>
          <a:xfrm>
            <a:off x="5935980" y="2712114"/>
            <a:ext cx="3583088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added a same padding </a:t>
            </a:r>
            <a:r>
              <a:rPr lang="en-US" dirty="0" err="1"/>
              <a:t>MaxPool</a:t>
            </a:r>
            <a:r>
              <a:rPr lang="en-US" dirty="0"/>
              <a:t> at each identity block, and the performance is increased significantly.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350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6046C-67A9-C1C2-10C7-84C4D033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7" y="361255"/>
            <a:ext cx="7335274" cy="29817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7F8719-BF7F-A6D6-16ED-6E0841CC658D}"/>
              </a:ext>
            </a:extLst>
          </p:cNvPr>
          <p:cNvGrpSpPr/>
          <p:nvPr/>
        </p:nvGrpSpPr>
        <p:grpSpPr>
          <a:xfrm>
            <a:off x="4071096" y="2221776"/>
            <a:ext cx="420480" cy="315000"/>
            <a:chOff x="4071096" y="2221776"/>
            <a:chExt cx="4204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0333FD-FF2C-EDD0-5BBB-EF8472C7FB75}"/>
                    </a:ext>
                  </a:extLst>
                </p14:cNvPr>
                <p14:cNvContentPartPr/>
                <p14:nvPr/>
              </p14:nvContentPartPr>
              <p14:xfrm>
                <a:off x="4140936" y="2221776"/>
                <a:ext cx="35064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0333FD-FF2C-EDD0-5BBB-EF8472C7FB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32296" y="2212776"/>
                  <a:ext cx="3682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DCED84-75F9-D951-EB24-4E730A93AE1C}"/>
                    </a:ext>
                  </a:extLst>
                </p14:cNvPr>
                <p14:cNvContentPartPr/>
                <p14:nvPr/>
              </p14:nvContentPartPr>
              <p14:xfrm>
                <a:off x="4071096" y="2464416"/>
                <a:ext cx="125280" cy="72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DCED84-75F9-D951-EB24-4E730A93AE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2456" y="2455776"/>
                  <a:ext cx="142920" cy="9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0C6B51-18B3-EBA1-B6C1-E6F382E59047}"/>
              </a:ext>
            </a:extLst>
          </p:cNvPr>
          <p:cNvSpPr txBox="1"/>
          <p:nvPr/>
        </p:nvSpPr>
        <p:spPr>
          <a:xfrm>
            <a:off x="4928616" y="2125862"/>
            <a:ext cx="3721608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After stage 1, the output is 15, 15, 64 </a:t>
            </a:r>
            <a:endParaRPr lang="en-AU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C1C3DA-428C-45BE-EEFE-9B5CE1417783}"/>
                  </a:ext>
                </a:extLst>
              </p14:cNvPr>
              <p14:cNvContentPartPr/>
              <p14:nvPr/>
            </p14:nvContentPartPr>
            <p14:xfrm>
              <a:off x="863430" y="2881780"/>
              <a:ext cx="4308840" cy="8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C1C3DA-428C-45BE-EEFE-9B5CE14177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430" y="2872780"/>
                <a:ext cx="4326480" cy="1018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5FC3183-8779-2BED-CE7C-14915536E047}"/>
              </a:ext>
            </a:extLst>
          </p:cNvPr>
          <p:cNvSpPr txBox="1"/>
          <p:nvPr/>
        </p:nvSpPr>
        <p:spPr>
          <a:xfrm>
            <a:off x="5956314" y="2605914"/>
            <a:ext cx="4801573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Conv block is used because 64 does not match 256  </a:t>
            </a:r>
            <a:endParaRPr lang="en-AU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76C9A1-D34F-2571-B8DC-01489DE9E4FF}"/>
                  </a:ext>
                </a:extLst>
              </p14:cNvPr>
              <p14:cNvContentPartPr/>
              <p14:nvPr/>
            </p14:nvContentPartPr>
            <p14:xfrm>
              <a:off x="540900" y="3291300"/>
              <a:ext cx="3209760" cy="64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76C9A1-D34F-2571-B8DC-01489DE9E4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900" y="3282300"/>
                <a:ext cx="3227400" cy="824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266BCFB-BC20-D656-BFDA-5EF1FF91AAAC}"/>
              </a:ext>
            </a:extLst>
          </p:cNvPr>
          <p:cNvSpPr txBox="1"/>
          <p:nvPr/>
        </p:nvSpPr>
        <p:spPr>
          <a:xfrm>
            <a:off x="4071096" y="3085967"/>
            <a:ext cx="4801573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Identity block is used because 256 matches 256  </a:t>
            </a:r>
            <a:endParaRPr lang="en-AU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9CD6F9-E92F-CBD3-13F2-0DABD7084A38}"/>
                  </a:ext>
                </a:extLst>
              </p14:cNvPr>
              <p14:cNvContentPartPr/>
              <p14:nvPr/>
            </p14:nvContentPartPr>
            <p14:xfrm>
              <a:off x="7853940" y="2165220"/>
              <a:ext cx="292680" cy="27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9CD6F9-E92F-CBD3-13F2-0DABD7084A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45300" y="2156580"/>
                <a:ext cx="3103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3FA689-B6BF-F3F4-D823-8CD600B1C730}"/>
                  </a:ext>
                </a:extLst>
              </p14:cNvPr>
              <p14:cNvContentPartPr/>
              <p14:nvPr/>
            </p14:nvContentPartPr>
            <p14:xfrm>
              <a:off x="4816980" y="2711700"/>
              <a:ext cx="298440" cy="237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3FA689-B6BF-F3F4-D823-8CD600B1C7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07980" y="2702700"/>
                <a:ext cx="316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F75DBC1-90D9-2472-2844-81992CA08381}"/>
                  </a:ext>
                </a:extLst>
              </p14:cNvPr>
              <p14:cNvContentPartPr/>
              <p14:nvPr/>
            </p14:nvContentPartPr>
            <p14:xfrm>
              <a:off x="3272940" y="2888460"/>
              <a:ext cx="324360" cy="213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F75DBC1-90D9-2472-2844-81992CA083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3940" y="2879460"/>
                <a:ext cx="3420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EFC91F-5C79-F0A6-1835-3970964D840C}"/>
                  </a:ext>
                </a:extLst>
              </p14:cNvPr>
              <p14:cNvContentPartPr/>
              <p14:nvPr/>
            </p14:nvContentPartPr>
            <p14:xfrm>
              <a:off x="3281580" y="3092580"/>
              <a:ext cx="332640" cy="19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EFC91F-5C79-F0A6-1835-3970964D84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72580" y="3083940"/>
                <a:ext cx="35028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374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CE825-44BB-5D4B-8407-1FD223E6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"/>
            <a:ext cx="83221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A127C-E175-F78B-E205-1191CE789538}"/>
              </a:ext>
            </a:extLst>
          </p:cNvPr>
          <p:cNvSpPr txBox="1"/>
          <p:nvPr/>
        </p:nvSpPr>
        <p:spPr>
          <a:xfrm>
            <a:off x="6703560" y="1490912"/>
            <a:ext cx="4351020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the experiment, I modified the identity block by adding a same padding </a:t>
            </a:r>
            <a:r>
              <a:rPr lang="en-US" dirty="0" err="1"/>
              <a:t>MaxPooling</a:t>
            </a:r>
            <a:r>
              <a:rPr lang="en-US" dirty="0"/>
              <a:t> and the end, it attains 96.7% for 20 epochs, compare to without, which is 87.5%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4246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7FB1A-C9FE-C0E7-D423-ABCCFEC2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11" y="1531444"/>
            <a:ext cx="4467849" cy="251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2A3BA-62D0-EE94-7092-B0AC71FD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1" y="4314768"/>
            <a:ext cx="5306165" cy="819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9FA02B-D47F-B68C-3114-DF7909A3043B}"/>
              </a:ext>
            </a:extLst>
          </p:cNvPr>
          <p:cNvSpPr txBox="1"/>
          <p:nvPr/>
        </p:nvSpPr>
        <p:spPr>
          <a:xfrm>
            <a:off x="1270011" y="220980"/>
            <a:ext cx="3665220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Train-Validation Split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1942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08163-0D04-E202-1B02-7567471CABC2}"/>
              </a:ext>
            </a:extLst>
          </p:cNvPr>
          <p:cNvSpPr txBox="1"/>
          <p:nvPr/>
        </p:nvSpPr>
        <p:spPr>
          <a:xfrm>
            <a:off x="1203960" y="203926"/>
            <a:ext cx="3665220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Augmenter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F7B22-8838-7BA7-493D-87CE782FCF00}"/>
              </a:ext>
            </a:extLst>
          </p:cNvPr>
          <p:cNvSpPr txBox="1"/>
          <p:nvPr/>
        </p:nvSpPr>
        <p:spPr>
          <a:xfrm>
            <a:off x="1203960" y="67730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F0F0F"/>
                </a:solidFill>
                <a:latin typeface="Söhne"/>
              </a:rPr>
              <a:t>T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Söhne"/>
              </a:rPr>
              <a:t>heoretically, a</a:t>
            </a:r>
            <a:r>
              <a:rPr lang="en-US" sz="1400" dirty="0">
                <a:solidFill>
                  <a:srgbClr val="0F0F0F"/>
                </a:solidFill>
                <a:latin typeface="Söhne"/>
              </a:rPr>
              <a:t>ugmenter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Söhne"/>
              </a:rPr>
              <a:t> can generate infinite images on the fly</a:t>
            </a:r>
            <a:endParaRPr lang="en-AU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AA4B8-6F9B-FB93-B38D-AFCB488C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8" y="1179846"/>
            <a:ext cx="5572903" cy="4315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818EE-3532-F5E6-E4AB-E7FF2392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25" y="985079"/>
            <a:ext cx="5258215" cy="2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2F181-BB18-9C0E-DB1F-5561A822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4" y="594917"/>
            <a:ext cx="10116962" cy="5668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85FDCF-A7F3-2F59-F007-F1194B4968D2}"/>
                  </a:ext>
                </a:extLst>
              </p14:cNvPr>
              <p14:cNvContentPartPr/>
              <p14:nvPr/>
            </p14:nvContentPartPr>
            <p14:xfrm>
              <a:off x="3319905" y="4506105"/>
              <a:ext cx="1906200" cy="56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85FDCF-A7F3-2F59-F007-F1194B4968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0905" y="4497465"/>
                <a:ext cx="192384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A4623F-8CBC-5B16-4447-A93CCDAB5239}"/>
                  </a:ext>
                </a:extLst>
              </p14:cNvPr>
              <p14:cNvContentPartPr/>
              <p14:nvPr/>
            </p14:nvContentPartPr>
            <p14:xfrm>
              <a:off x="6364065" y="4907505"/>
              <a:ext cx="1372320" cy="60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A4623F-8CBC-5B16-4447-A93CCDAB5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5425" y="4898865"/>
                <a:ext cx="138996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5B4263-86B9-6AFA-6189-A5BE5F9B39EA}"/>
                  </a:ext>
                </a:extLst>
              </p14:cNvPr>
              <p14:cNvContentPartPr/>
              <p14:nvPr/>
            </p14:nvContentPartPr>
            <p14:xfrm>
              <a:off x="6180048" y="4862736"/>
              <a:ext cx="1622160" cy="70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5B4263-86B9-6AFA-6189-A5BE5F9B39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1408" y="4853736"/>
                <a:ext cx="1639800" cy="72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9B5D037-83D4-12C1-FE39-B161CB9A5D13}"/>
              </a:ext>
            </a:extLst>
          </p:cNvPr>
          <p:cNvGrpSpPr/>
          <p:nvPr/>
        </p:nvGrpSpPr>
        <p:grpSpPr>
          <a:xfrm>
            <a:off x="7351488" y="4342536"/>
            <a:ext cx="313200" cy="523440"/>
            <a:chOff x="7351488" y="4342536"/>
            <a:chExt cx="31320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CD8D5D-E8A3-8841-F986-4525AA8AD3CA}"/>
                    </a:ext>
                  </a:extLst>
                </p14:cNvPr>
                <p14:cNvContentPartPr/>
                <p14:nvPr/>
              </p14:nvContentPartPr>
              <p14:xfrm>
                <a:off x="7368768" y="4342536"/>
                <a:ext cx="295920" cy="48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CD8D5D-E8A3-8841-F986-4525AA8AD3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0128" y="4333536"/>
                  <a:ext cx="3135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109585-D2C1-D83A-062E-D81E501CA1CE}"/>
                    </a:ext>
                  </a:extLst>
                </p14:cNvPr>
                <p14:cNvContentPartPr/>
                <p14:nvPr/>
              </p14:nvContentPartPr>
              <p14:xfrm>
                <a:off x="7351488" y="4718016"/>
                <a:ext cx="282960" cy="14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109585-D2C1-D83A-062E-D81E501CA1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2848" y="4709016"/>
                  <a:ext cx="300600" cy="1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199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AAC79-3BC4-496D-D36D-ADAB000CA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752101"/>
            <a:ext cx="948822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3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49B1A-8C98-00E9-8C56-39C12807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623496"/>
            <a:ext cx="994548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2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F9B76-9985-6532-736D-8502A3AB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71" y="654162"/>
            <a:ext cx="10116962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7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9C7CF-AD1C-5DE5-984A-408BAE41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7" y="524266"/>
            <a:ext cx="9497750" cy="5315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A11DB2-6667-8C3B-3152-593FD516AA21}"/>
                  </a:ext>
                </a:extLst>
              </p14:cNvPr>
              <p14:cNvContentPartPr/>
              <p14:nvPr/>
            </p14:nvContentPartPr>
            <p14:xfrm>
              <a:off x="2845785" y="5280105"/>
              <a:ext cx="1287000" cy="3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A11DB2-6667-8C3B-3152-593FD516AA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785" y="5271105"/>
                <a:ext cx="1304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295699-0B52-C56C-9941-FF9A07620C04}"/>
                  </a:ext>
                </a:extLst>
              </p14:cNvPr>
              <p14:cNvContentPartPr/>
              <p14:nvPr/>
            </p14:nvContentPartPr>
            <p14:xfrm>
              <a:off x="1249545" y="4281465"/>
              <a:ext cx="4497840" cy="59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295699-0B52-C56C-9941-FF9A07620C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0545" y="4272825"/>
                <a:ext cx="4515480" cy="60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518EE0-5C85-9930-1E55-3C128047339D}"/>
              </a:ext>
            </a:extLst>
          </p:cNvPr>
          <p:cNvGrpSpPr/>
          <p:nvPr/>
        </p:nvGrpSpPr>
        <p:grpSpPr>
          <a:xfrm>
            <a:off x="5625345" y="2696025"/>
            <a:ext cx="333720" cy="1640880"/>
            <a:chOff x="5625345" y="2696025"/>
            <a:chExt cx="33372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007FB9-D9EE-4197-0F23-6D32FD8AB384}"/>
                    </a:ext>
                  </a:extLst>
                </p14:cNvPr>
                <p14:cNvContentPartPr/>
                <p14:nvPr/>
              </p14:nvContentPartPr>
              <p14:xfrm>
                <a:off x="5625345" y="2780265"/>
                <a:ext cx="288720" cy="154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007FB9-D9EE-4197-0F23-6D32FD8AB3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16345" y="2771265"/>
                  <a:ext cx="306360" cy="15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CEF7FB-B360-9AA9-AD91-50E24839D3A9}"/>
                    </a:ext>
                  </a:extLst>
                </p14:cNvPr>
                <p14:cNvContentPartPr/>
                <p14:nvPr/>
              </p14:nvContentPartPr>
              <p14:xfrm>
                <a:off x="5816505" y="2696025"/>
                <a:ext cx="142560" cy="24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CEF7FB-B360-9AA9-AD91-50E24839D3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07505" y="2687385"/>
                  <a:ext cx="160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9D28B5F-296D-F39C-FE91-80B9911DF44B}"/>
                    </a:ext>
                  </a:extLst>
                </p14:cNvPr>
                <p14:cNvContentPartPr/>
                <p14:nvPr/>
              </p14:nvContentPartPr>
              <p14:xfrm>
                <a:off x="5635425" y="4179945"/>
                <a:ext cx="196920" cy="15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9D28B5F-296D-F39C-FE91-80B9911DF4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26785" y="4171305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410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</TotalTime>
  <Words>290</Words>
  <Application>Microsoft Office PowerPoint</Application>
  <PresentationFormat>Widescreen</PresentationFormat>
  <Paragraphs>32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Helvetica Neue</vt:lpstr>
      <vt:lpstr>Söhne</vt:lpstr>
      <vt:lpstr>Söhne Mono</vt:lpstr>
      <vt:lpstr>Arial</vt:lpstr>
      <vt:lpstr>Calibri</vt:lpstr>
      <vt:lpstr>Calibri Light</vt:lpstr>
      <vt:lpstr>Office Theme</vt:lpstr>
      <vt:lpstr>Week1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 Case Studies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 </dc:title>
  <dc:creator>Mingshan Jia</dc:creator>
  <cp:lastModifiedBy>Mingshan Jia</cp:lastModifiedBy>
  <cp:revision>107</cp:revision>
  <dcterms:created xsi:type="dcterms:W3CDTF">2023-11-08T22:37:37Z</dcterms:created>
  <dcterms:modified xsi:type="dcterms:W3CDTF">2023-11-12T09:42:07Z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a6c3db-1667-4f49-995a-8b9973972958_Enabled">
    <vt:lpwstr>true</vt:lpwstr>
  </property>
  <property fmtid="{D5CDD505-2E9C-101B-9397-08002B2CF9AE}" pid="3" name="MSIP_Label_51a6c3db-1667-4f49-995a-8b9973972958_SetDate">
    <vt:lpwstr>2023-11-08T22:58:43Z</vt:lpwstr>
  </property>
  <property fmtid="{D5CDD505-2E9C-101B-9397-08002B2CF9AE}" pid="4" name="MSIP_Label_51a6c3db-1667-4f49-995a-8b9973972958_Method">
    <vt:lpwstr>Standard</vt:lpwstr>
  </property>
  <property fmtid="{D5CDD505-2E9C-101B-9397-08002B2CF9AE}" pid="5" name="MSIP_Label_51a6c3db-1667-4f49-995a-8b9973972958_Name">
    <vt:lpwstr>UTS-Internal</vt:lpwstr>
  </property>
  <property fmtid="{D5CDD505-2E9C-101B-9397-08002B2CF9AE}" pid="6" name="MSIP_Label_51a6c3db-1667-4f49-995a-8b9973972958_SiteId">
    <vt:lpwstr>e8911c26-cf9f-4a9c-878e-527807be8791</vt:lpwstr>
  </property>
  <property fmtid="{D5CDD505-2E9C-101B-9397-08002B2CF9AE}" pid="7" name="MSIP_Label_51a6c3db-1667-4f49-995a-8b9973972958_ActionId">
    <vt:lpwstr>24c84c95-6979-4b9a-9f06-461e49588dab</vt:lpwstr>
  </property>
  <property fmtid="{D5CDD505-2E9C-101B-9397-08002B2CF9AE}" pid="8" name="MSIP_Label_51a6c3db-1667-4f49-995a-8b9973972958_ContentBits">
    <vt:lpwstr>0</vt:lpwstr>
  </property>
</Properties>
</file>